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457" r:id="rId3"/>
    <p:sldId id="455" r:id="rId4"/>
    <p:sldId id="481" r:id="rId5"/>
    <p:sldId id="471" r:id="rId6"/>
    <p:sldId id="278" r:id="rId7"/>
    <p:sldId id="449" r:id="rId8"/>
    <p:sldId id="450" r:id="rId9"/>
    <p:sldId id="258" r:id="rId10"/>
    <p:sldId id="277" r:id="rId11"/>
    <p:sldId id="276" r:id="rId12"/>
    <p:sldId id="451" r:id="rId13"/>
    <p:sldId id="259" r:id="rId14"/>
    <p:sldId id="263" r:id="rId15"/>
    <p:sldId id="456" r:id="rId16"/>
    <p:sldId id="453" r:id="rId17"/>
    <p:sldId id="262" r:id="rId18"/>
    <p:sldId id="458" r:id="rId19"/>
    <p:sldId id="268" r:id="rId20"/>
    <p:sldId id="269" r:id="rId21"/>
    <p:sldId id="270" r:id="rId22"/>
    <p:sldId id="271" r:id="rId23"/>
    <p:sldId id="273" r:id="rId24"/>
    <p:sldId id="272" r:id="rId25"/>
    <p:sldId id="274" r:id="rId26"/>
    <p:sldId id="469" r:id="rId27"/>
    <p:sldId id="2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e08b1612ff0e46ee" providerId="LiveId" clId="{F84EF167-D088-47D2-B62B-25F8DFD85127}"/>
    <pc:docChg chg="addSld delSld modSld">
      <pc:chgData name="" userId="e08b1612ff0e46ee" providerId="LiveId" clId="{F84EF167-D088-47D2-B62B-25F8DFD85127}" dt="2024-03-11T12:36:33.609" v="45" actId="2696"/>
      <pc:docMkLst>
        <pc:docMk/>
      </pc:docMkLst>
      <pc:sldChg chg="modSp">
        <pc:chgData name="" userId="e08b1612ff0e46ee" providerId="LiveId" clId="{F84EF167-D088-47D2-B62B-25F8DFD85127}" dt="2024-03-11T12:28:39.097" v="35" actId="207"/>
        <pc:sldMkLst>
          <pc:docMk/>
          <pc:sldMk cId="3010252243" sldId="257"/>
        </pc:sldMkLst>
        <pc:spChg chg="mod">
          <ac:chgData name="" userId="e08b1612ff0e46ee" providerId="LiveId" clId="{F84EF167-D088-47D2-B62B-25F8DFD85127}" dt="2024-03-11T12:28:39.097" v="35" actId="207"/>
          <ac:spMkLst>
            <pc:docMk/>
            <pc:sldMk cId="3010252243" sldId="257"/>
            <ac:spMk id="2" creationId="{DD38A457-DF02-761D-51FE-2C9872357762}"/>
          </ac:spMkLst>
        </pc:spChg>
        <pc:picChg chg="mod">
          <ac:chgData name="" userId="e08b1612ff0e46ee" providerId="LiveId" clId="{F84EF167-D088-47D2-B62B-25F8DFD85127}" dt="2024-03-11T12:03:52.157" v="29" actId="1035"/>
          <ac:picMkLst>
            <pc:docMk/>
            <pc:sldMk cId="3010252243" sldId="257"/>
            <ac:picMk id="5" creationId="{E475353E-4DCC-3C2F-B83F-C93C814BA7C0}"/>
          </ac:picMkLst>
        </pc:picChg>
      </pc:sldChg>
      <pc:sldChg chg="modSp">
        <pc:chgData name="" userId="e08b1612ff0e46ee" providerId="LiveId" clId="{F84EF167-D088-47D2-B62B-25F8DFD85127}" dt="2024-03-11T12:29:10.404" v="37" actId="207"/>
        <pc:sldMkLst>
          <pc:docMk/>
          <pc:sldMk cId="3006495039" sldId="258"/>
        </pc:sldMkLst>
        <pc:spChg chg="mod">
          <ac:chgData name="" userId="e08b1612ff0e46ee" providerId="LiveId" clId="{F84EF167-D088-47D2-B62B-25F8DFD85127}" dt="2024-03-11T12:29:10.404" v="37" actId="207"/>
          <ac:spMkLst>
            <pc:docMk/>
            <pc:sldMk cId="3006495039" sldId="258"/>
            <ac:spMk id="5" creationId="{5DF3DF97-ED58-1A8F-27FA-0B3323BA3BEE}"/>
          </ac:spMkLst>
        </pc:spChg>
      </pc:sldChg>
      <pc:sldChg chg="modSp">
        <pc:chgData name="" userId="e08b1612ff0e46ee" providerId="LiveId" clId="{F84EF167-D088-47D2-B62B-25F8DFD85127}" dt="2024-03-11T12:32:10.599" v="41" actId="207"/>
        <pc:sldMkLst>
          <pc:docMk/>
          <pc:sldMk cId="1379598167" sldId="259"/>
        </pc:sldMkLst>
        <pc:spChg chg="mod">
          <ac:chgData name="" userId="e08b1612ff0e46ee" providerId="LiveId" clId="{F84EF167-D088-47D2-B62B-25F8DFD85127}" dt="2024-03-11T11:53:49.864" v="5" actId="113"/>
          <ac:spMkLst>
            <pc:docMk/>
            <pc:sldMk cId="1379598167" sldId="259"/>
            <ac:spMk id="4" creationId="{C6D1F6E0-A25D-E8D6-DD08-5C2ED2A54FB1}"/>
          </ac:spMkLst>
        </pc:spChg>
        <pc:spChg chg="mod">
          <ac:chgData name="" userId="e08b1612ff0e46ee" providerId="LiveId" clId="{F84EF167-D088-47D2-B62B-25F8DFD85127}" dt="2024-03-11T12:32:10.599" v="41" actId="207"/>
          <ac:spMkLst>
            <pc:docMk/>
            <pc:sldMk cId="1379598167" sldId="259"/>
            <ac:spMk id="9" creationId="{E23716E2-7CDF-D29C-7591-92814FEAE445}"/>
          </ac:spMkLst>
        </pc:spChg>
      </pc:sldChg>
      <pc:sldChg chg="modSp">
        <pc:chgData name="" userId="e08b1612ff0e46ee" providerId="LiveId" clId="{F84EF167-D088-47D2-B62B-25F8DFD85127}" dt="2024-03-11T12:33:05.056" v="44" actId="207"/>
        <pc:sldMkLst>
          <pc:docMk/>
          <pc:sldMk cId="2435360601" sldId="267"/>
        </pc:sldMkLst>
        <pc:spChg chg="mod">
          <ac:chgData name="" userId="e08b1612ff0e46ee" providerId="LiveId" clId="{F84EF167-D088-47D2-B62B-25F8DFD85127}" dt="2024-03-11T12:33:05.056" v="44" actId="207"/>
          <ac:spMkLst>
            <pc:docMk/>
            <pc:sldMk cId="2435360601" sldId="267"/>
            <ac:spMk id="2" creationId="{CB531A5B-8BC9-41FF-B6F3-8A89ABD3DB56}"/>
          </ac:spMkLst>
        </pc:spChg>
      </pc:sldChg>
      <pc:sldChg chg="modSp">
        <pc:chgData name="" userId="e08b1612ff0e46ee" providerId="LiveId" clId="{F84EF167-D088-47D2-B62B-25F8DFD85127}" dt="2024-03-11T12:31:41.841" v="39" actId="207"/>
        <pc:sldMkLst>
          <pc:docMk/>
          <pc:sldMk cId="2498102350" sldId="276"/>
        </pc:sldMkLst>
        <pc:spChg chg="mod">
          <ac:chgData name="" userId="e08b1612ff0e46ee" providerId="LiveId" clId="{F84EF167-D088-47D2-B62B-25F8DFD85127}" dt="2024-03-11T12:31:41.841" v="39" actId="207"/>
          <ac:spMkLst>
            <pc:docMk/>
            <pc:sldMk cId="2498102350" sldId="276"/>
            <ac:spMk id="11" creationId="{4DBE149C-8DFC-6A6E-B0B7-6D7103A622E2}"/>
          </ac:spMkLst>
        </pc:spChg>
      </pc:sldChg>
      <pc:sldChg chg="modSp">
        <pc:chgData name="" userId="e08b1612ff0e46ee" providerId="LiveId" clId="{F84EF167-D088-47D2-B62B-25F8DFD85127}" dt="2024-03-11T12:31:14.965" v="38" actId="207"/>
        <pc:sldMkLst>
          <pc:docMk/>
          <pc:sldMk cId="127030133" sldId="277"/>
        </pc:sldMkLst>
        <pc:spChg chg="mod">
          <ac:chgData name="" userId="e08b1612ff0e46ee" providerId="LiveId" clId="{F84EF167-D088-47D2-B62B-25F8DFD85127}" dt="2024-03-11T11:52:02.118" v="4" actId="113"/>
          <ac:spMkLst>
            <pc:docMk/>
            <pc:sldMk cId="127030133" sldId="277"/>
            <ac:spMk id="3" creationId="{776EDD50-8B2A-040F-E2B9-35F2ECDED038}"/>
          </ac:spMkLst>
        </pc:spChg>
        <pc:spChg chg="mod">
          <ac:chgData name="" userId="e08b1612ff0e46ee" providerId="LiveId" clId="{F84EF167-D088-47D2-B62B-25F8DFD85127}" dt="2024-03-11T12:31:14.965" v="38" actId="207"/>
          <ac:spMkLst>
            <pc:docMk/>
            <pc:sldMk cId="127030133" sldId="277"/>
            <ac:spMk id="5" creationId="{110032F4-A9FD-D1F6-C1D4-FE56FB52526F}"/>
          </ac:spMkLst>
        </pc:spChg>
      </pc:sldChg>
      <pc:sldChg chg="del">
        <pc:chgData name="" userId="e08b1612ff0e46ee" providerId="LiveId" clId="{F84EF167-D088-47D2-B62B-25F8DFD85127}" dt="2024-03-11T12:36:33.609" v="45" actId="2696"/>
        <pc:sldMkLst>
          <pc:docMk/>
          <pc:sldMk cId="728734453" sldId="289"/>
        </pc:sldMkLst>
      </pc:sldChg>
      <pc:sldChg chg="modSp">
        <pc:chgData name="" userId="e08b1612ff0e46ee" providerId="LiveId" clId="{F84EF167-D088-47D2-B62B-25F8DFD85127}" dt="2024-03-11T12:28:54.977" v="36" actId="207"/>
        <pc:sldMkLst>
          <pc:docMk/>
          <pc:sldMk cId="1470143381" sldId="449"/>
        </pc:sldMkLst>
        <pc:spChg chg="mod">
          <ac:chgData name="" userId="e08b1612ff0e46ee" providerId="LiveId" clId="{F84EF167-D088-47D2-B62B-25F8DFD85127}" dt="2024-03-11T12:28:54.977" v="36" actId="207"/>
          <ac:spMkLst>
            <pc:docMk/>
            <pc:sldMk cId="1470143381" sldId="449"/>
            <ac:spMk id="2" creationId="{378ADC89-6602-43A4-8FEF-D5AF9F1B301B}"/>
          </ac:spMkLst>
        </pc:spChg>
      </pc:sldChg>
      <pc:sldChg chg="modSp">
        <pc:chgData name="" userId="e08b1612ff0e46ee" providerId="LiveId" clId="{F84EF167-D088-47D2-B62B-25F8DFD85127}" dt="2024-03-11T12:31:55.743" v="40" actId="207"/>
        <pc:sldMkLst>
          <pc:docMk/>
          <pc:sldMk cId="344603468" sldId="451"/>
        </pc:sldMkLst>
        <pc:spChg chg="mod">
          <ac:chgData name="" userId="e08b1612ff0e46ee" providerId="LiveId" clId="{F84EF167-D088-47D2-B62B-25F8DFD85127}" dt="2024-03-11T12:31:55.743" v="40" actId="207"/>
          <ac:spMkLst>
            <pc:docMk/>
            <pc:sldMk cId="344603468" sldId="451"/>
            <ac:spMk id="2" creationId="{17449AC7-41E4-B108-6F03-6B6CDB7C886E}"/>
          </ac:spMkLst>
        </pc:spChg>
      </pc:sldChg>
      <pc:sldChg chg="modSp">
        <pc:chgData name="" userId="e08b1612ff0e46ee" providerId="LiveId" clId="{F84EF167-D088-47D2-B62B-25F8DFD85127}" dt="2024-03-11T12:32:50.986" v="43" actId="207"/>
        <pc:sldMkLst>
          <pc:docMk/>
          <pc:sldMk cId="1835279674" sldId="453"/>
        </pc:sldMkLst>
        <pc:spChg chg="mod">
          <ac:chgData name="" userId="e08b1612ff0e46ee" providerId="LiveId" clId="{F84EF167-D088-47D2-B62B-25F8DFD85127}" dt="2024-03-11T12:32:50.986" v="43" actId="207"/>
          <ac:spMkLst>
            <pc:docMk/>
            <pc:sldMk cId="1835279674" sldId="453"/>
            <ac:spMk id="2" creationId="{AFDC6CEE-AF8A-1B63-F577-6D130371F5A0}"/>
          </ac:spMkLst>
        </pc:spChg>
      </pc:sldChg>
      <pc:sldChg chg="modSp">
        <pc:chgData name="" userId="e08b1612ff0e46ee" providerId="LiveId" clId="{F84EF167-D088-47D2-B62B-25F8DFD85127}" dt="2024-03-11T12:28:20.835" v="34" actId="207"/>
        <pc:sldMkLst>
          <pc:docMk/>
          <pc:sldMk cId="2696754566" sldId="455"/>
        </pc:sldMkLst>
        <pc:spChg chg="mod">
          <ac:chgData name="" userId="e08b1612ff0e46ee" providerId="LiveId" clId="{F84EF167-D088-47D2-B62B-25F8DFD85127}" dt="2024-03-11T12:28:20.835" v="34" actId="207"/>
          <ac:spMkLst>
            <pc:docMk/>
            <pc:sldMk cId="2696754566" sldId="455"/>
            <ac:spMk id="2" creationId="{9BCE7BEA-A804-4F68-B169-2C3D3F6E991F}"/>
          </ac:spMkLst>
        </pc:spChg>
      </pc:sldChg>
      <pc:sldChg chg="modSp setBg">
        <pc:chgData name="" userId="e08b1612ff0e46ee" providerId="LiveId" clId="{F84EF167-D088-47D2-B62B-25F8DFD85127}" dt="2024-03-11T12:32:36.360" v="42" actId="207"/>
        <pc:sldMkLst>
          <pc:docMk/>
          <pc:sldMk cId="134165693" sldId="456"/>
        </pc:sldMkLst>
        <pc:spChg chg="mod">
          <ac:chgData name="" userId="e08b1612ff0e46ee" providerId="LiveId" clId="{F84EF167-D088-47D2-B62B-25F8DFD85127}" dt="2024-03-11T12:32:36.360" v="42" actId="207"/>
          <ac:spMkLst>
            <pc:docMk/>
            <pc:sldMk cId="134165693" sldId="456"/>
            <ac:spMk id="2" creationId="{BF655749-3437-5656-B62C-47DE1F654511}"/>
          </ac:spMkLst>
        </pc:spChg>
      </pc:sldChg>
      <pc:sldChg chg="modSp add">
        <pc:chgData name="" userId="e08b1612ff0e46ee" providerId="LiveId" clId="{F84EF167-D088-47D2-B62B-25F8DFD85127}" dt="2024-03-11T12:26:54.974" v="33" actId="207"/>
        <pc:sldMkLst>
          <pc:docMk/>
          <pc:sldMk cId="1032507328" sldId="457"/>
        </pc:sldMkLst>
        <pc:spChg chg="mod">
          <ac:chgData name="" userId="e08b1612ff0e46ee" providerId="LiveId" clId="{F84EF167-D088-47D2-B62B-25F8DFD85127}" dt="2024-03-11T12:26:54.974" v="33" actId="207"/>
          <ac:spMkLst>
            <pc:docMk/>
            <pc:sldMk cId="1032507328" sldId="457"/>
            <ac:spMk id="2" creationId="{593AD0F2-3FDD-415F-883A-D84651FA342A}"/>
          </ac:spMkLst>
        </pc:spChg>
      </pc:sldChg>
    </pc:docChg>
  </pc:docChgLst>
  <pc:docChgLst>
    <pc:chgData userId="e08b1612ff0e46ee" providerId="LiveId" clId="{1E621E36-AF7B-4FFF-A0C9-EAA024769BD4}"/>
    <pc:docChg chg="undo custSel addSld delSld modSld sldOrd">
      <pc:chgData name="" userId="e08b1612ff0e46ee" providerId="LiveId" clId="{1E621E36-AF7B-4FFF-A0C9-EAA024769BD4}" dt="2024-03-11T11:39:01.311" v="1254" actId="2696"/>
      <pc:docMkLst>
        <pc:docMk/>
      </pc:docMkLst>
      <pc:sldChg chg="ord">
        <pc:chgData name="" userId="e08b1612ff0e46ee" providerId="LiveId" clId="{1E621E36-AF7B-4FFF-A0C9-EAA024769BD4}" dt="2024-03-11T00:42:57.043" v="993"/>
        <pc:sldMkLst>
          <pc:docMk/>
          <pc:sldMk cId="3006495039" sldId="258"/>
        </pc:sldMkLst>
      </pc:sldChg>
      <pc:sldChg chg="del">
        <pc:chgData name="" userId="e08b1612ff0e46ee" providerId="LiveId" clId="{1E621E36-AF7B-4FFF-A0C9-EAA024769BD4}" dt="2024-03-11T01:09:54.096" v="995" actId="2696"/>
        <pc:sldMkLst>
          <pc:docMk/>
          <pc:sldMk cId="2393257044" sldId="260"/>
        </pc:sldMkLst>
      </pc:sldChg>
      <pc:sldChg chg="ord">
        <pc:chgData name="" userId="e08b1612ff0e46ee" providerId="LiveId" clId="{1E621E36-AF7B-4FFF-A0C9-EAA024769BD4}" dt="2024-03-11T00:42:39.435" v="992"/>
        <pc:sldMkLst>
          <pc:docMk/>
          <pc:sldMk cId="2498102350" sldId="276"/>
        </pc:sldMkLst>
      </pc:sldChg>
      <pc:sldChg chg="modSp">
        <pc:chgData name="" userId="e08b1612ff0e46ee" providerId="LiveId" clId="{1E621E36-AF7B-4FFF-A0C9-EAA024769BD4}" dt="2024-03-11T01:50:35.143" v="1115" actId="113"/>
        <pc:sldMkLst>
          <pc:docMk/>
          <pc:sldMk cId="344603468" sldId="451"/>
        </pc:sldMkLst>
        <pc:spChg chg="mod">
          <ac:chgData name="" userId="e08b1612ff0e46ee" providerId="LiveId" clId="{1E621E36-AF7B-4FFF-A0C9-EAA024769BD4}" dt="2024-03-11T01:50:35.143" v="1115" actId="113"/>
          <ac:spMkLst>
            <pc:docMk/>
            <pc:sldMk cId="344603468" sldId="451"/>
            <ac:spMk id="3" creationId="{E10115D8-30F2-686D-AB86-09B3F36B392C}"/>
          </ac:spMkLst>
        </pc:spChg>
      </pc:sldChg>
      <pc:sldChg chg="modSp del modAnim">
        <pc:chgData name="" userId="e08b1612ff0e46ee" providerId="LiveId" clId="{1E621E36-AF7B-4FFF-A0C9-EAA024769BD4}" dt="2024-03-11T11:39:01.311" v="1254" actId="2696"/>
        <pc:sldMkLst>
          <pc:docMk/>
          <pc:sldMk cId="2382773419" sldId="452"/>
        </pc:sldMkLst>
        <pc:spChg chg="mod">
          <ac:chgData name="" userId="e08b1612ff0e46ee" providerId="LiveId" clId="{1E621E36-AF7B-4FFF-A0C9-EAA024769BD4}" dt="2024-03-11T01:51:41.319" v="1117" actId="207"/>
          <ac:spMkLst>
            <pc:docMk/>
            <pc:sldMk cId="2382773419" sldId="452"/>
            <ac:spMk id="3" creationId="{C3A15515-EE73-228B-AB27-24F0CA792173}"/>
          </ac:spMkLst>
        </pc:spChg>
      </pc:sldChg>
      <pc:sldChg chg="modSp">
        <pc:chgData name="" userId="e08b1612ff0e46ee" providerId="LiveId" clId="{1E621E36-AF7B-4FFF-A0C9-EAA024769BD4}" dt="2024-03-11T01:52:16.285" v="1119" actId="207"/>
        <pc:sldMkLst>
          <pc:docMk/>
          <pc:sldMk cId="1835279674" sldId="453"/>
        </pc:sldMkLst>
        <pc:spChg chg="mod">
          <ac:chgData name="" userId="e08b1612ff0e46ee" providerId="LiveId" clId="{1E621E36-AF7B-4FFF-A0C9-EAA024769BD4}" dt="2024-03-11T01:52:16.285" v="1119" actId="207"/>
          <ac:spMkLst>
            <pc:docMk/>
            <pc:sldMk cId="1835279674" sldId="453"/>
            <ac:spMk id="3" creationId="{B60BE3B9-6B98-0A79-FD1A-6A6EA71837F0}"/>
          </ac:spMkLst>
        </pc:spChg>
      </pc:sldChg>
      <pc:sldChg chg="modSp add del">
        <pc:chgData name="" userId="e08b1612ff0e46ee" providerId="LiveId" clId="{1E621E36-AF7B-4FFF-A0C9-EAA024769BD4}" dt="2024-03-11T11:38:43.879" v="1253" actId="2696"/>
        <pc:sldMkLst>
          <pc:docMk/>
          <pc:sldMk cId="1046980496" sldId="454"/>
        </pc:sldMkLst>
        <pc:spChg chg="mod">
          <ac:chgData name="" userId="e08b1612ff0e46ee" providerId="LiveId" clId="{1E621E36-AF7B-4FFF-A0C9-EAA024769BD4}" dt="2024-03-11T01:54:03.561" v="1123" actId="403"/>
          <ac:spMkLst>
            <pc:docMk/>
            <pc:sldMk cId="1046980496" sldId="454"/>
            <ac:spMk id="2" creationId="{9BCE7BEA-A804-4F68-B169-2C3D3F6E991F}"/>
          </ac:spMkLst>
        </pc:spChg>
        <pc:spChg chg="mod">
          <ac:chgData name="" userId="e08b1612ff0e46ee" providerId="LiveId" clId="{1E621E36-AF7B-4FFF-A0C9-EAA024769BD4}" dt="2024-03-11T01:55:28.245" v="1154" actId="12788"/>
          <ac:spMkLst>
            <pc:docMk/>
            <pc:sldMk cId="1046980496" sldId="454"/>
            <ac:spMk id="3" creationId="{1726C64D-1FA4-47D9-8A03-E3F4886FECC2}"/>
          </ac:spMkLst>
        </pc:spChg>
      </pc:sldChg>
      <pc:sldChg chg="modSp add">
        <pc:chgData name="" userId="e08b1612ff0e46ee" providerId="LiveId" clId="{1E621E36-AF7B-4FFF-A0C9-EAA024769BD4}" dt="2024-03-11T11:16:38.391" v="1247" actId="20577"/>
        <pc:sldMkLst>
          <pc:docMk/>
          <pc:sldMk cId="2696754566" sldId="455"/>
        </pc:sldMkLst>
        <pc:spChg chg="mod">
          <ac:chgData name="" userId="e08b1612ff0e46ee" providerId="LiveId" clId="{1E621E36-AF7B-4FFF-A0C9-EAA024769BD4}" dt="2024-03-11T11:16:38.391" v="1247" actId="20577"/>
          <ac:spMkLst>
            <pc:docMk/>
            <pc:sldMk cId="2696754566" sldId="455"/>
            <ac:spMk id="2" creationId="{9BCE7BEA-A804-4F68-B169-2C3D3F6E991F}"/>
          </ac:spMkLst>
        </pc:spChg>
      </pc:sldChg>
      <pc:sldChg chg="modSp add modAnim">
        <pc:chgData name="" userId="e08b1612ff0e46ee" providerId="LiveId" clId="{1E621E36-AF7B-4FFF-A0C9-EAA024769BD4}" dt="2024-03-11T11:34:16.039" v="1252" actId="20577"/>
        <pc:sldMkLst>
          <pc:docMk/>
          <pc:sldMk cId="134165693" sldId="456"/>
        </pc:sldMkLst>
        <pc:spChg chg="mod">
          <ac:chgData name="" userId="e08b1612ff0e46ee" providerId="LiveId" clId="{1E621E36-AF7B-4FFF-A0C9-EAA024769BD4}" dt="2024-03-11T11:34:16.039" v="1252" actId="20577"/>
          <ac:spMkLst>
            <pc:docMk/>
            <pc:sldMk cId="134165693" sldId="456"/>
            <ac:spMk id="3" creationId="{C3A15515-EE73-228B-AB27-24F0CA7921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930B5-8CCA-475E-B789-E8C32B4FE901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D22E5-A47B-4325-9349-7FAF4864F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4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F534AF-ACE8-EA44-9F3D-B2BD790116C0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11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Venus = 21 deg             Sun = 35 deg                 Jupiter =. 59 deg        Comet  Pons Brooks -  slightly upper right of Jupiter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7DC1-61B3-254D-8644-FE7CCC039B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02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1040D-788E-43DB-B96F-AF9CB7C716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2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BC07-5DF7-C7FD-68DA-2C711584F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0ACAD-7DFE-092E-F7ED-A6E9759F1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EE09A-004F-6FB2-2F81-6CD48CFB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4213-A19F-4CF7-92F6-B2352377FBE3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DED53-5689-7FC8-6F8D-C7A8B33D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2992A-DBFD-E1BD-2EFD-2CB1B4DD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2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D172-AE63-965F-749C-F4079FF2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10CE7-0969-E6B5-749D-CDAAD03CD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425EE-7053-C74D-50FE-FC1C515A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4E8F-4C2A-419B-BAAF-00CECD564F0B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FCD33-371B-DF68-AE2F-FB096DF3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171EB-1136-CC9F-1631-0BF2541F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5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CCCAD-4ABD-2553-D95E-373392A19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2C04F-429C-3E11-9CF2-81D7FDE87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E601-2F18-42B8-BFB9-747818A28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A735-BC02-4716-9B9F-01BB875A4179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91E1B-CD7C-1574-DD0A-2EFC9594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48DFA-D834-2F7E-A696-DDB21EB1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4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74213-A19F-4CF7-92F6-B2352377FBE3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0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AFC6-5C02-4079-95B2-9D6F9BFBE1D3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24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A1F5-B273-4ED4-AEE5-8E4C90C89DCF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10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FB24-2EE0-49AF-AEEB-11858D6B9B35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90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026F-3A9A-44E6-8673-C471B2BB952D}" type="datetime1">
              <a:rPr lang="en-US" smtClean="0"/>
              <a:t>3/19/24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72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1919-0F92-444C-8284-5B5A54631D29}" type="datetime1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34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58BA-A4C5-4745-B3BA-50E6FB79CA84}" type="datetime1">
              <a:rPr lang="en-US" smtClean="0"/>
              <a:t>3/19/24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04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12CE-594B-44EB-8E5A-9D128536952F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25D9-8412-09AD-0B0D-A4682AA2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DD3C0-5F34-5DFD-0FBA-3EC6E35C3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B9C66-6CBC-D967-C1A6-9D8B46A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AFC6-5C02-4079-95B2-9D6F9BFBE1D3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42F69-C484-7A2F-F954-DC9183B7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B527-D9EC-21E9-5F6E-DADBEF134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33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BEED-E7F5-47CF-9199-26A3233BBCFA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08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4E8F-4C2A-419B-BAAF-00CECD564F0B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8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A735-BC02-4716-9B9F-01BB875A4179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8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F4EE-1318-EAF8-9EB3-27C4BDF2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DA486-D52B-92DA-469A-4956DD896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8CE08-3C3B-91C2-B509-6C09A145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1A1F5-B273-4ED4-AEE5-8E4C90C89DCF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969A9-F6F7-0286-AD73-53A2285A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7D44D-7D99-77B4-C54F-36E8DEDC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1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09A6B-9D81-7F19-A637-26AB691F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E45C7-BCAE-DAEC-8B03-61C28065E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3D78F-DE0C-5CA0-5018-A1213BD45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A00E2-42A1-F428-599C-FDCC8EC7F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FB24-2EE0-49AF-AEEB-11858D6B9B35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3A00F-666E-1586-D617-1FDB4855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B8574-BA16-A599-7A4B-24F0450D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8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1B45-9568-73BE-97C1-24AB5DE39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E20BA-1BA3-182D-A60E-C0C79A43F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2E324-1E6A-42E1-CB28-348B22A02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85F18-BFF2-1C9D-7963-E2DB6500F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D3439-0F24-2625-9315-AD48B84AF2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D2AF13-B1FD-9D2D-6944-35924AD4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026F-3A9A-44E6-8673-C471B2BB952D}" type="datetime1">
              <a:rPr lang="en-US" smtClean="0"/>
              <a:t>3/19/24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FC58D6-6F86-8C17-BC94-17CB923A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07032-0AE6-D18F-F5C7-F39464E7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6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AD3B-8AEE-57A2-C90D-07C21250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8C97D2-6B8F-752B-6EE2-6256C677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1919-0F92-444C-8284-5B5A54631D29}" type="datetime1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679A3-8C04-719C-2607-EA322E85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003F1-69F1-F01D-A606-9CBEE6AC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6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4B9CA0-82D7-AC35-E5A3-69B8812F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58BA-A4C5-4745-B3BA-50E6FB79CA84}" type="datetime1">
              <a:rPr lang="en-US" smtClean="0"/>
              <a:t>3/19/24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93221-3C0E-8D2D-AC07-7BAFE021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79179-84CF-69F9-3458-9A695D1D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4150-BCBB-4BCF-4E1F-367F859D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937A3-E757-F82F-4E18-E80B5BBC2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3264D-6A9A-B4E4-2AC2-366B25544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FB0F1-A757-2B4A-016B-5DB50BE5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12CE-594B-44EB-8E5A-9D128536952F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8CC4C-97A4-38CD-5F42-1919FEB3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2FCF4-2CCD-B5E6-87CD-A92833FA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9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24DA-02A6-1E94-D68A-9B8B599F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E9372-817C-B9CA-ADDF-A7FBFDB07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7AE8E-C508-E037-EF44-113D63405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43C38-46BF-D614-F284-F2CBDA43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BEED-E7F5-47CF-9199-26A3233BBCFA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20314-9640-8A2D-82CC-2327D6CCA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36FE1-D467-8EB2-7979-46A7DDCF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4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0617-EB73-221E-BD72-C7C380CF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6D8B7-1DF1-4488-C833-CAC2722D8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D1177-37FC-B46A-23A8-27DDB1BD4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F6F5-C9CC-43B1-9657-61E6579EDED7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18B25-1ACC-CE0D-3602-FDF19241E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0487D-D133-BF52-4ECC-25CA3E127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F6F5-C9CC-43B1-9657-61E6579EDED7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8143E-4928-4E44-941C-4EBF430B9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77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atherstreet.com/" TargetMode="External"/><Relationship Id="rId2" Type="http://schemas.openxmlformats.org/officeDocument/2006/relationships/hyperlink" Target="http://www.wunderground.com/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D0F2-3FDD-415F-883A-D84651FA3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1714"/>
            <a:ext cx="9144000" cy="109728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C99"/>
                </a:solidFill>
                <a:latin typeface="+mn-lt"/>
              </a:rPr>
              <a:t>Eclipse</a:t>
            </a:r>
            <a:r>
              <a:rPr lang="en-US" sz="36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rgbClr val="FFCC99"/>
                </a:solidFill>
                <a:latin typeface="+mn-lt"/>
              </a:rPr>
              <a:t>2024: </a:t>
            </a:r>
            <a:br>
              <a:rPr lang="en-US" sz="3600" b="1" dirty="0">
                <a:solidFill>
                  <a:srgbClr val="FFCC99"/>
                </a:solidFill>
                <a:latin typeface="+mn-lt"/>
              </a:rPr>
            </a:br>
            <a:r>
              <a:rPr lang="en-US" sz="3600" b="1" dirty="0">
                <a:solidFill>
                  <a:srgbClr val="FFCC99"/>
                </a:solidFill>
                <a:latin typeface="+mn-lt"/>
              </a:rPr>
              <a:t>The April 8, 2024 Total Solar Eclipse</a:t>
            </a:r>
            <a:endParaRPr lang="en-US" sz="3600" dirty="0">
              <a:solidFill>
                <a:srgbClr val="FFCC99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86F77-822F-44B9-AD01-F18A6A351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95721"/>
            <a:ext cx="9144000" cy="548640"/>
          </a:xfrm>
        </p:spPr>
        <p:txBody>
          <a:bodyPr/>
          <a:lstStyle/>
          <a:p>
            <a:r>
              <a:rPr lang="en-US" b="1" dirty="0">
                <a:solidFill>
                  <a:srgbClr val="E63CBE"/>
                </a:solidFill>
              </a:rPr>
              <a:t>by Members of the Mohawk Valley Astronomical Society (MVAS)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83FC-9B66-D019-A4C6-E68A584B2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E4CB90-D05F-47C1-B6CB-577D1B9E800C}"/>
              </a:ext>
            </a:extLst>
          </p:cNvPr>
          <p:cNvSpPr txBox="1"/>
          <p:nvPr/>
        </p:nvSpPr>
        <p:spPr>
          <a:xfrm>
            <a:off x="5341627" y="6385307"/>
            <a:ext cx="16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63CBE"/>
                </a:solidFill>
              </a:rPr>
              <a:t>March 13,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DE1148-329E-43AC-8986-CF46090BB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85" y="1712021"/>
            <a:ext cx="7951631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0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2A0194-63FE-F20D-0F7A-48BADBBC380F}"/>
              </a:ext>
            </a:extLst>
          </p:cNvPr>
          <p:cNvSpPr txBox="1"/>
          <p:nvPr/>
        </p:nvSpPr>
        <p:spPr>
          <a:xfrm>
            <a:off x="276576" y="1463769"/>
            <a:ext cx="528016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Before Totality: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First contact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Moon covers sunspots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effectLst/>
                <a:latin typeface="Times New Roman" panose="02020603050405020304" pitchFamily="18" charset="0"/>
              </a:rPr>
              <a:t>	Shadows sharpen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Decreasing glare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Changes in animal, plant behavior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Projected crescents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Sky darkens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Temperature drops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Moon’s shadow approaches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Eerie orange sunlight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Shadow bands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Baily’s beads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Diamond ring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Chromosphere</a:t>
            </a:r>
            <a:endParaRPr lang="en-US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81DFD-38DF-8C46-72F3-666ED2BA7776}"/>
              </a:ext>
            </a:extLst>
          </p:cNvPr>
          <p:cNvSpPr txBox="1"/>
          <p:nvPr/>
        </p:nvSpPr>
        <p:spPr>
          <a:xfrm>
            <a:off x="4302818" y="1452925"/>
            <a:ext cx="60976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During Totality: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Prominences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Coronal structure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360-degree twilight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Planets and bright stars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7685B-D0E3-8857-FA71-096BC88FBDB1}"/>
              </a:ext>
            </a:extLst>
          </p:cNvPr>
          <p:cNvSpPr txBox="1"/>
          <p:nvPr/>
        </p:nvSpPr>
        <p:spPr>
          <a:xfrm>
            <a:off x="7724552" y="1463769"/>
            <a:ext cx="609765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 Totality: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Chromosphere	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Diamond ring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Baily’s beads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Shadow bands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Eerie orange sunlight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Moon’s shadow departs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Temperature rises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Sky brightens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Projected crescents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Changes in animal, plant behavior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Increasing glare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Shadows soften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Moon uncovers sunspots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Last contact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E149C-8DFC-6A6E-B0B7-6D7103A622E2}"/>
              </a:ext>
            </a:extLst>
          </p:cNvPr>
          <p:cNvSpPr txBox="1"/>
          <p:nvPr/>
        </p:nvSpPr>
        <p:spPr>
          <a:xfrm>
            <a:off x="2528553" y="318025"/>
            <a:ext cx="6882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CHECKLIST OF ECLIPSE EVENTS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1CD5B-160D-CE48-B1BC-A4A390C2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0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/>
      <p:bldP spid="7" grpId="0" build="p" bldLvl="4"/>
      <p:bldP spid="9" grpId="0" build="p" bldLvl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49AC7-41E4-B108-6F03-6B6CDB7C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C99"/>
                </a:solidFill>
                <a:latin typeface="+mn-lt"/>
              </a:rPr>
              <a:t> How to Find the Sun During Partial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115D8-30F2-686D-AB86-09B3F36B3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3800"/>
            <a:ext cx="11177953" cy="4351338"/>
          </a:xfrm>
        </p:spPr>
        <p:txBody>
          <a:bodyPr>
            <a:normAutofit fontScale="92500"/>
          </a:bodyPr>
          <a:lstStyle/>
          <a:p>
            <a:r>
              <a:rPr lang="en-US" sz="3200" b="1" dirty="0"/>
              <a:t>Sit in a comfortable chair with sunscreen applied to your face.</a:t>
            </a:r>
          </a:p>
          <a:p>
            <a:r>
              <a:rPr lang="en-US" sz="3200" b="1" dirty="0"/>
              <a:t>Put on the solar filter glasses.</a:t>
            </a:r>
          </a:p>
          <a:p>
            <a:r>
              <a:rPr lang="en-US" sz="3200" b="1" dirty="0"/>
              <a:t>Everything will look BLACK.</a:t>
            </a:r>
          </a:p>
          <a:p>
            <a:r>
              <a:rPr lang="en-US" sz="3200" b="1" dirty="0"/>
              <a:t>Look toward the Sun.</a:t>
            </a:r>
          </a:p>
          <a:p>
            <a:r>
              <a:rPr lang="en-US" sz="3200" b="1" dirty="0"/>
              <a:t>Move head around to find the Sun.</a:t>
            </a:r>
          </a:p>
          <a:p>
            <a:r>
              <a:rPr lang="en-US" sz="3200" b="1" dirty="0"/>
              <a:t>Before eclipse day: PRACTICE finding the sun using your solar filters.</a:t>
            </a:r>
          </a:p>
          <a:p>
            <a:endParaRPr lang="en-US" sz="3200" b="1" dirty="0"/>
          </a:p>
          <a:p>
            <a:r>
              <a:rPr lang="en-US" sz="3200" b="1" dirty="0"/>
              <a:t>Binoculars must have solar filters on the FRONT of the lenses.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031A6-FE82-6967-B848-F572AEE0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00AC6-3A47-FDAB-7540-087117C0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885820"/>
            <a:ext cx="9169399" cy="56503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EFD24-CCAC-4978-0E82-146624E35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1F6E0-A25D-E8D6-DD08-5C2ED2A54FB1}"/>
              </a:ext>
            </a:extLst>
          </p:cNvPr>
          <p:cNvSpPr txBox="1"/>
          <p:nvPr/>
        </p:nvSpPr>
        <p:spPr>
          <a:xfrm>
            <a:off x="10855569" y="1940936"/>
            <a:ext cx="1242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Small Hole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65DED3-C497-090A-2AC5-02F0A08522FE}"/>
              </a:ext>
            </a:extLst>
          </p:cNvPr>
          <p:cNvCxnSpPr>
            <a:cxnSpLocks/>
          </p:cNvCxnSpPr>
          <p:nvPr/>
        </p:nvCxnSpPr>
        <p:spPr>
          <a:xfrm flipH="1">
            <a:off x="10480431" y="3107982"/>
            <a:ext cx="873370" cy="180398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23716E2-7CDF-D29C-7591-92814FEAE445}"/>
              </a:ext>
            </a:extLst>
          </p:cNvPr>
          <p:cNvSpPr txBox="1"/>
          <p:nvPr/>
        </p:nvSpPr>
        <p:spPr>
          <a:xfrm>
            <a:off x="3938953" y="148646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99"/>
                </a:solidFill>
              </a:rPr>
              <a:t>Pin-hole Camera Viewer</a:t>
            </a:r>
          </a:p>
        </p:txBody>
      </p:sp>
    </p:spTree>
    <p:extLst>
      <p:ext uri="{BB962C8B-B14F-4D97-AF65-F5344CB8AC3E}">
        <p14:creationId xmlns:p14="http://schemas.microsoft.com/office/powerpoint/2010/main" val="137959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55DFA-E6E8-0A15-9041-319043A6F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976" b="27408"/>
          <a:stretch/>
        </p:blipFill>
        <p:spPr>
          <a:xfrm>
            <a:off x="1056498" y="511891"/>
            <a:ext cx="10079003" cy="58589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A72B15-49EB-7AEE-098A-B002DFFC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401B9-BDF8-808C-8258-327C1EB2BBA3}"/>
              </a:ext>
            </a:extLst>
          </p:cNvPr>
          <p:cNvSpPr txBox="1"/>
          <p:nvPr/>
        </p:nvSpPr>
        <p:spPr>
          <a:xfrm>
            <a:off x="329514" y="0"/>
            <a:ext cx="1161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Spaghetti strainer, kitchen grater, potato sack, crossed fingers, loose weave fabric like burlap</a:t>
            </a:r>
          </a:p>
        </p:txBody>
      </p:sp>
    </p:spTree>
    <p:extLst>
      <p:ext uri="{BB962C8B-B14F-4D97-AF65-F5344CB8AC3E}">
        <p14:creationId xmlns:p14="http://schemas.microsoft.com/office/powerpoint/2010/main" val="3939517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55749-3437-5656-B62C-47DE1F65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C99"/>
                </a:solidFill>
                <a:latin typeface="+mn-lt"/>
              </a:rPr>
              <a:t>What to Do if You Need to be Mobile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15515-EE73-228B-AB27-24F0CA792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7"/>
            <a:ext cx="11002107" cy="5126282"/>
          </a:xfrm>
        </p:spPr>
        <p:txBody>
          <a:bodyPr>
            <a:noAutofit/>
          </a:bodyPr>
          <a:lstStyle/>
          <a:p>
            <a:r>
              <a:rPr lang="en-US" sz="3200" b="1" dirty="0"/>
              <a:t>Devise a Plan B ahead of time.</a:t>
            </a:r>
          </a:p>
          <a:p>
            <a:r>
              <a:rPr lang="en-US" sz="3200" b="1" dirty="0"/>
              <a:t>Have a full tank of gas, food, water, chairs etc. in the car.</a:t>
            </a:r>
          </a:p>
          <a:p>
            <a:r>
              <a:rPr lang="en-US" sz="3200" b="1" dirty="0"/>
              <a:t>Get up early on eclipse day - keep track of weather conditions.</a:t>
            </a:r>
          </a:p>
          <a:p>
            <a:r>
              <a:rPr lang="en-US" sz="3200" b="1" dirty="0"/>
              <a:t>Consult weather reports such as 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dirty="0"/>
              <a:t>Weather Underground: </a:t>
            </a:r>
            <a:r>
              <a:rPr lang="en-US" sz="2800" b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www.wunderground.com</a:t>
            </a:r>
            <a:endParaRPr lang="en-US" sz="2800" b="1" dirty="0">
              <a:solidFill>
                <a:srgbClr val="FFFF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dirty="0"/>
              <a:t>Weather Street: </a:t>
            </a:r>
            <a:r>
              <a:rPr lang="en-US" sz="28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www.weatherstreet.com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3200" b="1" dirty="0"/>
              <a:t>Set out </a:t>
            </a:r>
            <a:r>
              <a:rPr lang="en-US" sz="3200" b="1" u="sng" dirty="0"/>
              <a:t>before </a:t>
            </a:r>
            <a:r>
              <a:rPr lang="en-US" sz="3200" b="1" dirty="0"/>
              <a:t>50% eclipsed = ~ 40 minutes travel time</a:t>
            </a:r>
          </a:p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>
                <a:solidFill>
                  <a:srgbClr val="FFFF00"/>
                </a:solidFill>
              </a:rPr>
              <a:t>BE CAREFUL.    </a:t>
            </a:r>
            <a:r>
              <a:rPr lang="en-US" sz="3200" b="1" dirty="0">
                <a:solidFill>
                  <a:srgbClr val="FF0000"/>
                </a:solidFill>
              </a:rPr>
              <a:t>Safety FIRST.  Traffic will be VERY HEAVY!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03795-CEF9-64A5-7EA6-FAD8E13F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6CEE-AF8A-1B63-F577-6D130371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C99"/>
                </a:solidFill>
                <a:latin typeface="+mn-lt"/>
              </a:rPr>
              <a:t>Eclipse Day: April 8,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BE3B9-6B98-0A79-FD1A-6A6EA7183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b="1" dirty="0"/>
              <a:t>It probably </a:t>
            </a:r>
            <a:r>
              <a:rPr lang="en-US" sz="3200" b="1" dirty="0">
                <a:solidFill>
                  <a:srgbClr val="FFFF00"/>
                </a:solidFill>
              </a:rPr>
              <a:t>WILL</a:t>
            </a:r>
            <a:r>
              <a:rPr lang="en-US" sz="3200" b="1" dirty="0"/>
              <a:t> be</a:t>
            </a:r>
            <a:r>
              <a:rPr lang="en-US" sz="3200" b="1" dirty="0">
                <a:solidFill>
                  <a:srgbClr val="FFFF00"/>
                </a:solidFill>
              </a:rPr>
              <a:t> cold </a:t>
            </a:r>
            <a:r>
              <a:rPr lang="en-US" sz="3200" b="1" dirty="0"/>
              <a:t>on eclipse day.</a:t>
            </a:r>
          </a:p>
          <a:p>
            <a:r>
              <a:rPr lang="en-US" sz="3200" b="1" dirty="0"/>
              <a:t>Dress warm. You will be outdoors for several hours.</a:t>
            </a:r>
          </a:p>
          <a:p>
            <a:r>
              <a:rPr lang="en-US" sz="3200" b="1" dirty="0"/>
              <a:t>Wear warm and appropriate footwear such as warm hiking boots.</a:t>
            </a:r>
          </a:p>
          <a:p>
            <a:r>
              <a:rPr lang="en-US" sz="3200" b="1" dirty="0"/>
              <a:t>Bring a cooler with food and water. You may be at a location for a while.</a:t>
            </a:r>
          </a:p>
          <a:p>
            <a:r>
              <a:rPr lang="en-US" sz="3200" b="1" dirty="0"/>
              <a:t>Make sure you know how to use your solar filter glasses and help those who don’t, particularly children!</a:t>
            </a:r>
          </a:p>
          <a:p>
            <a:r>
              <a:rPr lang="en-US" sz="3200" b="1" dirty="0"/>
              <a:t>If you are in the path of totality, keep track of the time during the total eclipse so you know when to put eye protection back 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FAB1B-1052-57F4-0C7F-5FAF7B75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6DE7B-1A0F-1B4A-BB72-C05165938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7" y="347134"/>
            <a:ext cx="8218311" cy="61637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64EF60-5FCA-A166-9074-36BE1729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1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IMG_2056.JPG">
            <a:extLst>
              <a:ext uri="{FF2B5EF4-FFF2-40B4-BE49-F238E27FC236}">
                <a16:creationId xmlns:a16="http://schemas.microsoft.com/office/drawing/2014/main" id="{BC3CE59E-319B-D91D-2A62-9B9AA853A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9451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IMG_2064.JPG">
            <a:extLst>
              <a:ext uri="{FF2B5EF4-FFF2-40B4-BE49-F238E27FC236}">
                <a16:creationId xmlns:a16="http://schemas.microsoft.com/office/drawing/2014/main" id="{AE241979-0E8B-C992-1637-D352746F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8512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IMG_2050.JPG">
            <a:extLst>
              <a:ext uri="{FF2B5EF4-FFF2-40B4-BE49-F238E27FC236}">
                <a16:creationId xmlns:a16="http://schemas.microsoft.com/office/drawing/2014/main" id="{9C1BAF9A-69B0-4FD4-0B57-4552F3E22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9451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IMG_2067.JPG">
            <a:extLst>
              <a:ext uri="{FF2B5EF4-FFF2-40B4-BE49-F238E27FC236}">
                <a16:creationId xmlns:a16="http://schemas.microsoft.com/office/drawing/2014/main" id="{76AD4215-0AC7-3C71-5011-B89DF2F14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8512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03F26B-30BA-F4E5-E0B0-BFA778AE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244FA-AA26-AE13-4C1F-72F5B94F3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68" y="387350"/>
            <a:ext cx="8111067" cy="6083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0B904-3E9A-0029-42A4-115E65BC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37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1B6F3E-8436-9FF3-44CF-0613F4894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95" y="806107"/>
            <a:ext cx="6849209" cy="51369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B34A4E-D275-8780-F50F-CDD1AA08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39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E7BEA-A804-4F68-B169-2C3D3F6E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CC99"/>
                </a:solidFill>
                <a:latin typeface="+mn-lt"/>
              </a:rPr>
              <a:t>Did You Know this</a:t>
            </a:r>
            <a:br>
              <a:rPr lang="en-US" sz="4000" b="1" dirty="0">
                <a:solidFill>
                  <a:srgbClr val="FFCC99"/>
                </a:solidFill>
                <a:latin typeface="+mn-lt"/>
              </a:rPr>
            </a:br>
            <a:r>
              <a:rPr lang="en-US" sz="4000" b="1" dirty="0">
                <a:solidFill>
                  <a:srgbClr val="FFCC99"/>
                </a:solidFill>
                <a:latin typeface="+mn-lt"/>
              </a:rPr>
              <a:t>About Total Solar Eclipses in New York State?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6C64D-1FA4-47D9-8A03-E3F4886FE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28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Last Time in New York State: January 24, 1925</a:t>
            </a:r>
          </a:p>
          <a:p>
            <a:r>
              <a:rPr lang="en-US" sz="3200" b="1" dirty="0"/>
              <a:t>Last Time in Utica/Waterville: June 16, 1806</a:t>
            </a:r>
          </a:p>
          <a:p>
            <a:endParaRPr lang="en-US" sz="3200" b="1" dirty="0"/>
          </a:p>
          <a:p>
            <a:r>
              <a:rPr lang="en-US" sz="3200" b="1" dirty="0"/>
              <a:t>Next Time in New York State: May 1, 2079</a:t>
            </a:r>
          </a:p>
          <a:p>
            <a:r>
              <a:rPr lang="en-US" sz="3200" b="1" dirty="0"/>
              <a:t>Next Time in Utica/Waterville: August 2, 2399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A2CE0-1431-413C-B28D-0BADA4D6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AECEC-8B8B-B435-FF43-AA2873656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68" y="628650"/>
            <a:ext cx="7467600" cy="5600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77D1A1-8A19-846C-7ABC-1C762904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7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FC283-02FF-2D9B-2B2D-793AB9F3F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4654">
            <a:off x="1209421" y="-779747"/>
            <a:ext cx="9895224" cy="74214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800A82-836F-AA92-B5AC-0D72A8A0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49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EF28A5-DCA7-98D5-7DE6-B073ADD43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27663">
            <a:off x="2110645" y="46444"/>
            <a:ext cx="9846891" cy="73851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A21357-B43A-D3A0-6B87-61E22F84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02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398DDD-FE48-EA7A-057A-0EF9CD6A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98566">
            <a:off x="714957" y="-108319"/>
            <a:ext cx="10104281" cy="75782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790065-84EA-BFA7-F897-10850CD0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7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7F625-1402-8615-4C01-49944E00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63" y="365127"/>
            <a:ext cx="8152874" cy="63563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E6880E-6FF2-2ADB-E3B7-27434C94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67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stars and constellations&#10;&#10;Description automatically generated">
            <a:extLst>
              <a:ext uri="{FF2B5EF4-FFF2-40B4-BE49-F238E27FC236}">
                <a16:creationId xmlns:a16="http://schemas.microsoft.com/office/drawing/2014/main" id="{D892D8D6-BD81-8D59-F016-6E0DA445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3217"/>
            <a:ext cx="12192000" cy="72512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AB867E-38B3-7CF2-4A96-74A5814F284A}"/>
              </a:ext>
            </a:extLst>
          </p:cNvPr>
          <p:cNvGrpSpPr/>
          <p:nvPr/>
        </p:nvGrpSpPr>
        <p:grpSpPr>
          <a:xfrm>
            <a:off x="4855815" y="1465044"/>
            <a:ext cx="3761502" cy="564479"/>
            <a:chOff x="4855815" y="1465044"/>
            <a:chExt cx="3761502" cy="564479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E1174782-8E4C-5148-72D1-50714E538A28}"/>
                </a:ext>
              </a:extLst>
            </p:cNvPr>
            <p:cNvSpPr/>
            <p:nvPr/>
          </p:nvSpPr>
          <p:spPr>
            <a:xfrm rot="20598197" flipH="1">
              <a:off x="4855815" y="1639230"/>
              <a:ext cx="959005" cy="39029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D510CCA-D1F7-109B-C350-469D5B6E91A9}"/>
                </a:ext>
              </a:extLst>
            </p:cNvPr>
            <p:cNvSpPr txBox="1"/>
            <p:nvPr/>
          </p:nvSpPr>
          <p:spPr>
            <a:xfrm>
              <a:off x="5850671" y="1465044"/>
              <a:ext cx="2766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Comet Pons-Brooks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40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1A5B-8BC9-41FF-B6F3-8A89ABD3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CC99"/>
                </a:solidFill>
                <a:latin typeface="+mn-lt"/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CF08E-06B5-4AA1-9575-153F737E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E780-0AA4-4054-888B-FAED00518D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6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A522ADF-8D46-A821-16F5-5B6BEE627B38}"/>
              </a:ext>
            </a:extLst>
          </p:cNvPr>
          <p:cNvGrpSpPr/>
          <p:nvPr/>
        </p:nvGrpSpPr>
        <p:grpSpPr>
          <a:xfrm>
            <a:off x="7945395" y="910392"/>
            <a:ext cx="3768810" cy="5041216"/>
            <a:chOff x="8839200" y="1877198"/>
            <a:chExt cx="2771002" cy="3662637"/>
          </a:xfrm>
        </p:grpSpPr>
        <p:sp>
          <p:nvSpPr>
            <p:cNvPr id="188422" name="AutoShape 7"/>
            <p:cNvSpPr>
              <a:spLocks noChangeArrowheads="1"/>
            </p:cNvSpPr>
            <p:nvPr/>
          </p:nvSpPr>
          <p:spPr bwMode="auto">
            <a:xfrm>
              <a:off x="8839200" y="1877198"/>
              <a:ext cx="2771002" cy="2657732"/>
            </a:xfrm>
            <a:prstGeom prst="sun">
              <a:avLst>
                <a:gd name="adj" fmla="val 25000"/>
              </a:avLst>
            </a:prstGeom>
            <a:solidFill>
              <a:srgbClr val="FFEC1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F4671F-AE0C-46F6-E56D-787E6FAABB6F}"/>
                </a:ext>
              </a:extLst>
            </p:cNvPr>
            <p:cNvSpPr txBox="1"/>
            <p:nvPr/>
          </p:nvSpPr>
          <p:spPr>
            <a:xfrm>
              <a:off x="9798908" y="4955060"/>
              <a:ext cx="1556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SUN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F3A00F-4B0F-B8A4-387F-3503B17D1BD5}"/>
              </a:ext>
            </a:extLst>
          </p:cNvPr>
          <p:cNvGrpSpPr/>
          <p:nvPr/>
        </p:nvGrpSpPr>
        <p:grpSpPr>
          <a:xfrm>
            <a:off x="1258330" y="1877198"/>
            <a:ext cx="1637270" cy="1557980"/>
            <a:chOff x="1258330" y="1877198"/>
            <a:chExt cx="1637270" cy="1557980"/>
          </a:xfrm>
        </p:grpSpPr>
        <p:sp>
          <p:nvSpPr>
            <p:cNvPr id="157699" name="Oval 3"/>
            <p:cNvSpPr>
              <a:spLocks noChangeArrowheads="1"/>
            </p:cNvSpPr>
            <p:nvPr/>
          </p:nvSpPr>
          <p:spPr bwMode="auto">
            <a:xfrm>
              <a:off x="1524000" y="2901778"/>
              <a:ext cx="533400" cy="533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DBD2FC-4D2F-186E-6373-001DD01F6809}"/>
                </a:ext>
              </a:extLst>
            </p:cNvPr>
            <p:cNvSpPr txBox="1"/>
            <p:nvPr/>
          </p:nvSpPr>
          <p:spPr>
            <a:xfrm>
              <a:off x="1258330" y="1877198"/>
              <a:ext cx="1637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Earth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CAEB33-A176-CDCE-CBB6-75A93E3F2D2E}"/>
              </a:ext>
            </a:extLst>
          </p:cNvPr>
          <p:cNvGrpSpPr/>
          <p:nvPr/>
        </p:nvGrpSpPr>
        <p:grpSpPr>
          <a:xfrm>
            <a:off x="1828800" y="5398033"/>
            <a:ext cx="8112370" cy="549575"/>
            <a:chOff x="1688499" y="5398033"/>
            <a:chExt cx="8434001" cy="54957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1536CC7-C87B-E107-6BA6-A68C7EDF6EAF}"/>
                </a:ext>
              </a:extLst>
            </p:cNvPr>
            <p:cNvCxnSpPr/>
            <p:nvPr/>
          </p:nvCxnSpPr>
          <p:spPr>
            <a:xfrm>
              <a:off x="1688499" y="5947608"/>
              <a:ext cx="8434001" cy="0"/>
            </a:xfrm>
            <a:prstGeom prst="straightConnector1">
              <a:avLst/>
            </a:prstGeom>
            <a:ln w="85725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BCD376-0A61-F699-A278-CBBA5D28524C}"/>
                </a:ext>
              </a:extLst>
            </p:cNvPr>
            <p:cNvSpPr txBox="1"/>
            <p:nvPr/>
          </p:nvSpPr>
          <p:spPr>
            <a:xfrm>
              <a:off x="4800601" y="5398033"/>
              <a:ext cx="3326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93,000,000 miles</a:t>
              </a:r>
            </a:p>
          </p:txBody>
        </p:sp>
      </p:grpSp>
      <p:sp>
        <p:nvSpPr>
          <p:cNvPr id="67590" name="Oval 6"/>
          <p:cNvSpPr>
            <a:spLocks noChangeArrowheads="1"/>
          </p:cNvSpPr>
          <p:nvPr/>
        </p:nvSpPr>
        <p:spPr bwMode="auto">
          <a:xfrm>
            <a:off x="2658706" y="3092774"/>
            <a:ext cx="243703" cy="2347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AF8537-F6F7-6776-8C10-A6DE93DF7469}"/>
              </a:ext>
            </a:extLst>
          </p:cNvPr>
          <p:cNvGrpSpPr/>
          <p:nvPr/>
        </p:nvGrpSpPr>
        <p:grpSpPr>
          <a:xfrm>
            <a:off x="676230" y="2197380"/>
            <a:ext cx="2432807" cy="2627386"/>
            <a:chOff x="676230" y="2197380"/>
            <a:chExt cx="2432807" cy="2627386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45AACE2C-89BB-66C1-A79E-41E394860D77}"/>
                </a:ext>
              </a:extLst>
            </p:cNvPr>
            <p:cNvSpPr/>
            <p:nvPr/>
          </p:nvSpPr>
          <p:spPr>
            <a:xfrm rot="2026766">
              <a:off x="676230" y="2197380"/>
              <a:ext cx="2024536" cy="2606408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F6A037-8E5F-C82A-564B-F4F99FD7999B}"/>
                </a:ext>
              </a:extLst>
            </p:cNvPr>
            <p:cNvSpPr txBox="1"/>
            <p:nvPr/>
          </p:nvSpPr>
          <p:spPr>
            <a:xfrm>
              <a:off x="1693128" y="4239991"/>
              <a:ext cx="14159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Moon</a:t>
              </a:r>
            </a:p>
          </p:txBody>
        </p:sp>
      </p:grpSp>
      <p:sp>
        <p:nvSpPr>
          <p:cNvPr id="8" name="Text Box 8">
            <a:extLst>
              <a:ext uri="{FF2B5EF4-FFF2-40B4-BE49-F238E27FC236}">
                <a16:creationId xmlns:a16="http://schemas.microsoft.com/office/drawing/2014/main" id="{B434C01E-1781-00BC-D569-36A6741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715" y="2921146"/>
            <a:ext cx="289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charset="0"/>
              </a:rPr>
              <a:t>New Moon</a:t>
            </a:r>
          </a:p>
        </p:txBody>
      </p:sp>
      <p:sp>
        <p:nvSpPr>
          <p:cNvPr id="12" name="Chord 11">
            <a:extLst>
              <a:ext uri="{FF2B5EF4-FFF2-40B4-BE49-F238E27FC236}">
                <a16:creationId xmlns:a16="http://schemas.microsoft.com/office/drawing/2014/main" id="{B68DCF25-FBE6-E32F-6576-AA7AF64A753F}"/>
              </a:ext>
            </a:extLst>
          </p:cNvPr>
          <p:cNvSpPr/>
          <p:nvPr/>
        </p:nvSpPr>
        <p:spPr>
          <a:xfrm rot="1409918">
            <a:off x="2543838" y="3037687"/>
            <a:ext cx="328247" cy="339969"/>
          </a:xfrm>
          <a:prstGeom prst="chor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 animBg="1"/>
      <p:bldP spid="8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0307a">
            <a:extLst>
              <a:ext uri="{FF2B5EF4-FFF2-40B4-BE49-F238E27FC236}">
                <a16:creationId xmlns:a16="http://schemas.microsoft.com/office/drawing/2014/main" id="{614DFC3F-760F-BC86-F25E-FC7A0BCB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4" y="29633"/>
            <a:ext cx="11710086" cy="683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57416D-E9DA-F21A-A4CD-88A753E8C76E}"/>
              </a:ext>
            </a:extLst>
          </p:cNvPr>
          <p:cNvSpPr txBox="1"/>
          <p:nvPr/>
        </p:nvSpPr>
        <p:spPr>
          <a:xfrm>
            <a:off x="3719384" y="333633"/>
            <a:ext cx="557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Geometry of a Solar Eclipse</a:t>
            </a:r>
          </a:p>
        </p:txBody>
      </p:sp>
      <p:pic>
        <p:nvPicPr>
          <p:cNvPr id="4" name="Picture 3" descr="A close up of a pair of eyes&#10;&#10;Description automatically generated">
            <a:extLst>
              <a:ext uri="{FF2B5EF4-FFF2-40B4-BE49-F238E27FC236}">
                <a16:creationId xmlns:a16="http://schemas.microsoft.com/office/drawing/2014/main" id="{DF1EA0C4-D463-1E6C-1F53-3C355A5D6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015" y="1062294"/>
            <a:ext cx="6306470" cy="15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B5A9578-4B1F-250B-15EE-AFFE194D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7907" r="15556" b="13487"/>
          <a:stretch>
            <a:fillRect/>
          </a:stretch>
        </p:blipFill>
        <p:spPr bwMode="auto">
          <a:xfrm>
            <a:off x="1615281" y="219076"/>
            <a:ext cx="8961437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F2EEA-03DA-B8CD-54D8-CA78289A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2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DC89-6602-43A4-8FEF-D5AF9F1B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59"/>
            <a:ext cx="10515600" cy="100584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C99"/>
                </a:solidFill>
                <a:latin typeface="+mn-lt"/>
              </a:rPr>
              <a:t>Reverse Lake Effect Example</a:t>
            </a:r>
            <a:br>
              <a:rPr lang="en-US" sz="3200" b="1" dirty="0">
                <a:solidFill>
                  <a:srgbClr val="FFCC99"/>
                </a:solidFill>
                <a:latin typeface="+mn-lt"/>
              </a:rPr>
            </a:br>
            <a:r>
              <a:rPr lang="en-US" sz="3200" b="1" dirty="0">
                <a:solidFill>
                  <a:srgbClr val="FFCC99"/>
                </a:solidFill>
                <a:latin typeface="+mn-lt"/>
              </a:rPr>
              <a:t>March 29, 2023, Lake Ontario Satellite Image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6E8521-D57E-4AD9-B100-F141197B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E780-0AA4-4054-888B-FAED00518DFA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E1F17-412E-4F6E-975E-F072C1968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17" y="1117504"/>
            <a:ext cx="852796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4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59635-F5EC-4266-A53D-0B84BC9EF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3" y="0"/>
            <a:ext cx="1094361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459DE1-7FD5-4818-997E-AEB88B1EC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E780-0AA4-4054-888B-FAED00518D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33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6EE14-B62C-122C-422D-89FB351FF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4" y="1549400"/>
            <a:ext cx="11363737" cy="37337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43C42-0A2F-D2EA-0DB7-FFCA740D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8</a:t>
            </a:fld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42F2FA5E-277C-9D4B-5570-CB93E0BD5C94}"/>
              </a:ext>
            </a:extLst>
          </p:cNvPr>
          <p:cNvSpPr/>
          <p:nvPr/>
        </p:nvSpPr>
        <p:spPr>
          <a:xfrm flipH="1">
            <a:off x="7532077" y="885379"/>
            <a:ext cx="4232030" cy="2930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3DF97-ED58-1A8F-27FA-0B3323BA3BEE}"/>
              </a:ext>
            </a:extLst>
          </p:cNvPr>
          <p:cNvSpPr txBox="1"/>
          <p:nvPr/>
        </p:nvSpPr>
        <p:spPr>
          <a:xfrm>
            <a:off x="8276492" y="223872"/>
            <a:ext cx="3634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99"/>
                </a:solidFill>
              </a:rPr>
              <a:t>Moon travels W to E</a:t>
            </a:r>
          </a:p>
        </p:txBody>
      </p:sp>
    </p:spTree>
    <p:extLst>
      <p:ext uri="{BB962C8B-B14F-4D97-AF65-F5344CB8AC3E}">
        <p14:creationId xmlns:p14="http://schemas.microsoft.com/office/powerpoint/2010/main" val="300649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6EDD50-8B2A-040F-E2B9-35F2ECDED038}"/>
              </a:ext>
            </a:extLst>
          </p:cNvPr>
          <p:cNvSpPr txBox="1"/>
          <p:nvPr/>
        </p:nvSpPr>
        <p:spPr>
          <a:xfrm>
            <a:off x="2109802" y="1551906"/>
            <a:ext cx="9021260" cy="458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	Partial Phase Begins: 2:08:53 PM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Totality Begins:           3:21:45 PM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Mid-totality:                3:23:30 PM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Totality Ends:              3:25:15 PM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Partial Phase Ends:    4:34:30 PM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Totality Duration:       3 minutes 30 seconds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2EDD7-54D2-91F4-755B-831DE57C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143E-4928-4E44-941C-4EBF430B94D3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032F4-A9FD-D1F6-C1D4-FE56FB52526F}"/>
              </a:ext>
            </a:extLst>
          </p:cNvPr>
          <p:cNvSpPr txBox="1"/>
          <p:nvPr/>
        </p:nvSpPr>
        <p:spPr>
          <a:xfrm>
            <a:off x="1289538" y="401576"/>
            <a:ext cx="940190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solidFill>
                  <a:srgbClr val="FFCC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Solar Eclipse</a:t>
            </a:r>
            <a:r>
              <a:rPr lang="en-US" sz="4000" b="1" dirty="0">
                <a:solidFill>
                  <a:srgbClr val="FFCC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en-US" sz="4000" b="1" dirty="0">
                <a:solidFill>
                  <a:srgbClr val="FFCC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Oswego, New York</a:t>
            </a:r>
          </a:p>
        </p:txBody>
      </p:sp>
    </p:spTree>
    <p:extLst>
      <p:ext uri="{BB962C8B-B14F-4D97-AF65-F5344CB8AC3E}">
        <p14:creationId xmlns:p14="http://schemas.microsoft.com/office/powerpoint/2010/main" val="12703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1909</TotalTime>
  <Words>631</Words>
  <Application>Microsoft Macintosh PowerPoint</Application>
  <PresentationFormat>Widescreen</PresentationFormat>
  <Paragraphs>119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Times</vt:lpstr>
      <vt:lpstr>Times New Roman</vt:lpstr>
      <vt:lpstr>Wingdings</vt:lpstr>
      <vt:lpstr>Office Theme</vt:lpstr>
      <vt:lpstr>1_Office Theme</vt:lpstr>
      <vt:lpstr>Eclipse 2024:  The April 8, 2024 Total Solar Eclipse</vt:lpstr>
      <vt:lpstr>Did You Know this About Total Solar Eclipses in New York State?</vt:lpstr>
      <vt:lpstr>PowerPoint Presentation</vt:lpstr>
      <vt:lpstr>PowerPoint Presentation</vt:lpstr>
      <vt:lpstr>PowerPoint Presentation</vt:lpstr>
      <vt:lpstr>Reverse Lake Effect Example March 29, 2023, Lake Ontario Satellite Image </vt:lpstr>
      <vt:lpstr>PowerPoint Presentation</vt:lpstr>
      <vt:lpstr>PowerPoint Presentation</vt:lpstr>
      <vt:lpstr>PowerPoint Presentation</vt:lpstr>
      <vt:lpstr>PowerPoint Presentation</vt:lpstr>
      <vt:lpstr> How to Find the Sun During Partial Phases</vt:lpstr>
      <vt:lpstr>PowerPoint Presentation</vt:lpstr>
      <vt:lpstr>PowerPoint Presentation</vt:lpstr>
      <vt:lpstr>What to Do if You Need to be Mobile</vt:lpstr>
      <vt:lpstr>Eclipse Day: April 8,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Perry Pezzolanella</dc:creator>
  <cp:lastModifiedBy>Thompson, Faith</cp:lastModifiedBy>
  <cp:revision>43</cp:revision>
  <dcterms:created xsi:type="dcterms:W3CDTF">2024-02-26T19:51:41Z</dcterms:created>
  <dcterms:modified xsi:type="dcterms:W3CDTF">2024-03-20T00:41:33Z</dcterms:modified>
</cp:coreProperties>
</file>